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notesMasterIdLst>
    <p:notesMasterId r:id="rId6"/>
  </p:notes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27D"/>
    <a:srgbClr val="39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20" autoAdjust="0"/>
  </p:normalViewPr>
  <p:slideViewPr>
    <p:cSldViewPr snapToGrid="0">
      <p:cViewPr varScale="1">
        <p:scale>
          <a:sx n="46" d="100"/>
          <a:sy n="46" d="100"/>
        </p:scale>
        <p:origin x="2143" y="4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6E302-901B-4EC5-8063-F4475DEAA8C8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3765-1535-41FB-A927-AAD2D1E85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5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013" y="7936050"/>
            <a:ext cx="5143500" cy="2123822"/>
          </a:xfrm>
        </p:spPr>
        <p:txBody>
          <a:bodyPr wrap="none" anchor="t">
            <a:normAutofit/>
          </a:bodyPr>
          <a:lstStyle>
            <a:lvl1pPr algn="r">
              <a:defRPr sz="5400" b="0" spc="-169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012" y="6808673"/>
            <a:ext cx="5143500" cy="1099596"/>
          </a:xfrm>
        </p:spPr>
        <p:txBody>
          <a:bodyPr anchor="b">
            <a:normAutofit/>
          </a:bodyPr>
          <a:lstStyle>
            <a:lvl1pPr marL="0" indent="0" algn="r">
              <a:buNone/>
              <a:defRPr sz="18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E9EF-BFD3-43EA-A868-783EE64D3026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2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763843"/>
            <a:ext cx="5915025" cy="1456631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381" y="1755425"/>
            <a:ext cx="5915025" cy="6008418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9220473"/>
            <a:ext cx="5914132" cy="1213284"/>
          </a:xfrm>
        </p:spPr>
        <p:txBody>
          <a:bodyPr/>
          <a:lstStyle>
            <a:lvl1pPr marL="0" indent="0">
              <a:buNone/>
              <a:defRPr sz="9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DF4-6503-424C-B89D-B31483AF0BFD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01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1"/>
            <a:ext cx="5915025" cy="6283278"/>
          </a:xfrm>
        </p:spPr>
        <p:txBody>
          <a:bodyPr anchor="ctr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7981154"/>
            <a:ext cx="5914132" cy="2669913"/>
          </a:xfrm>
        </p:spPr>
        <p:txBody>
          <a:bodyPr anchor="ctr"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E408-CEE3-4069-B613-CB32C19D6587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199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649111"/>
            <a:ext cx="5232798" cy="5320718"/>
          </a:xfrm>
        </p:spPr>
        <p:txBody>
          <a:bodyPr anchor="ctr"/>
          <a:lstStyle>
            <a:lvl1pPr>
              <a:defRPr sz="24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5983213"/>
            <a:ext cx="4923168" cy="975943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87" y="8003074"/>
            <a:ext cx="5913239" cy="2647993"/>
          </a:xfrm>
        </p:spPr>
        <p:txBody>
          <a:bodyPr anchor="ctr">
            <a:normAutofit/>
          </a:bodyPr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80C5-3949-48B3-AAD0-C6AC4D6634A8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4962" y="1398798"/>
            <a:ext cx="342900" cy="1039602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45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71269" y="4876800"/>
            <a:ext cx="342900" cy="1039602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45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823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136833"/>
            <a:ext cx="5915025" cy="4465484"/>
          </a:xfrm>
        </p:spPr>
        <p:txBody>
          <a:bodyPr anchor="b">
            <a:normAutofit/>
          </a:bodyPr>
          <a:lstStyle>
            <a:lvl1pPr>
              <a:defRPr sz="30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8623255"/>
            <a:ext cx="5914132" cy="2027812"/>
          </a:xfrm>
        </p:spPr>
        <p:txBody>
          <a:bodyPr anchor="t"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F9A-4BC0-4BDC-9C0A-439930D3F628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0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52221" y="3352800"/>
            <a:ext cx="1657613" cy="1024466"/>
          </a:xfrm>
        </p:spPr>
        <p:txBody>
          <a:bodyPr anchor="b">
            <a:noAutofit/>
          </a:bodyPr>
          <a:lstStyle>
            <a:lvl1pPr marL="0" indent="0">
              <a:buNone/>
              <a:defRPr sz="135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763199" y="4572000"/>
            <a:ext cx="1646635" cy="6381045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80747" y="3352800"/>
            <a:ext cx="1651636" cy="10244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35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74811" y="4572000"/>
            <a:ext cx="1657572" cy="6381045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03833" y="3352800"/>
            <a:ext cx="1649314" cy="10244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35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03833" y="4572000"/>
            <a:ext cx="1649314" cy="6381045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90EB-8738-400A-AFF7-6D1DEC6B76AF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815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749298" y="7640005"/>
            <a:ext cx="1653779" cy="1024466"/>
          </a:xfrm>
        </p:spPr>
        <p:txBody>
          <a:bodyPr anchor="b">
            <a:noAutofit/>
          </a:bodyPr>
          <a:lstStyle>
            <a:lvl1pPr marL="0" indent="0">
              <a:buNone/>
              <a:defRPr sz="135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49298" y="4011296"/>
            <a:ext cx="1653779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900"/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  <a:lvl6pPr marL="1285875" indent="0">
              <a:buNone/>
              <a:defRPr sz="900"/>
            </a:lvl6pPr>
            <a:lvl7pPr marL="1543050" indent="0">
              <a:buNone/>
              <a:defRPr sz="900"/>
            </a:lvl7pPr>
            <a:lvl8pPr marL="1800225" indent="0">
              <a:buNone/>
              <a:defRPr sz="900"/>
            </a:lvl8pPr>
            <a:lvl9pPr marL="2057400" indent="0">
              <a:buNone/>
              <a:defRPr sz="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749298" y="8664474"/>
            <a:ext cx="1653779" cy="1171892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70061" y="7640005"/>
            <a:ext cx="1648421" cy="1024466"/>
          </a:xfrm>
        </p:spPr>
        <p:txBody>
          <a:bodyPr anchor="b">
            <a:noAutofit/>
          </a:bodyPr>
          <a:lstStyle>
            <a:lvl1pPr marL="0" indent="0">
              <a:buNone/>
              <a:defRPr sz="135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570060" y="4011296"/>
            <a:ext cx="1648421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900"/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  <a:lvl6pPr marL="1285875" indent="0">
              <a:buNone/>
              <a:defRPr sz="900"/>
            </a:lvl6pPr>
            <a:lvl7pPr marL="1543050" indent="0">
              <a:buNone/>
              <a:defRPr sz="900"/>
            </a:lvl7pPr>
            <a:lvl8pPr marL="1800225" indent="0">
              <a:buNone/>
              <a:defRPr sz="900"/>
            </a:lvl8pPr>
            <a:lvl9pPr marL="2057400" indent="0">
              <a:buNone/>
              <a:defRPr sz="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569300" y="8664472"/>
            <a:ext cx="1650604" cy="1171892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89932" y="7640005"/>
            <a:ext cx="1649314" cy="1024466"/>
          </a:xfrm>
        </p:spPr>
        <p:txBody>
          <a:bodyPr anchor="b">
            <a:noAutofit/>
          </a:bodyPr>
          <a:lstStyle>
            <a:lvl1pPr marL="0" indent="0">
              <a:buNone/>
              <a:defRPr sz="135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389931" y="4011296"/>
            <a:ext cx="1649314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900"/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  <a:lvl6pPr marL="1285875" indent="0">
              <a:buNone/>
              <a:defRPr sz="900"/>
            </a:lvl6pPr>
            <a:lvl7pPr marL="1543050" indent="0">
              <a:buNone/>
              <a:defRPr sz="900"/>
            </a:lvl7pPr>
            <a:lvl8pPr marL="1800225" indent="0">
              <a:buNone/>
              <a:defRPr sz="900"/>
            </a:lvl8pPr>
            <a:lvl9pPr marL="2057400" indent="0">
              <a:buNone/>
              <a:defRPr sz="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389861" y="8664468"/>
            <a:ext cx="1651499" cy="1171892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0F0B9-B198-4467-8481-337D4552AC07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52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E8C0-DCD6-4618-824E-E5B47E37F774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074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133B-A04A-40C7-999B-6B964B69F57E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63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6FB9-D28B-49B1-96AA-2DC4A0B82672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92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80674" y="7936050"/>
            <a:ext cx="5143500" cy="2123822"/>
          </a:xfrm>
        </p:spPr>
        <p:txBody>
          <a:bodyPr wrap="none" anchor="t">
            <a:normAutofit/>
          </a:bodyPr>
          <a:lstStyle>
            <a:lvl1pPr algn="l">
              <a:defRPr sz="5400" b="0" spc="-169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80674" y="6808672"/>
            <a:ext cx="5143500" cy="1098350"/>
          </a:xfrm>
        </p:spPr>
        <p:txBody>
          <a:bodyPr anchor="b">
            <a:normAutofit/>
          </a:bodyPr>
          <a:lstStyle>
            <a:lvl1pPr marL="0" indent="0" algn="l">
              <a:buNone/>
              <a:defRPr sz="18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3742-95DB-4727-9E2D-E67133874C57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90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000" y="3245556"/>
            <a:ext cx="2826684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4910" y="3245556"/>
            <a:ext cx="2831603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C757-AC18-4BD4-B58D-C09C7F56266E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00" y="2988734"/>
            <a:ext cx="2826684" cy="1464732"/>
          </a:xfrm>
        </p:spPr>
        <p:txBody>
          <a:bodyPr anchor="b">
            <a:normAutofit/>
          </a:bodyPr>
          <a:lstStyle>
            <a:lvl1pPr marL="0" indent="0">
              <a:buNone/>
              <a:defRPr sz="15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00" y="4453467"/>
            <a:ext cx="2826684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4910" y="2988734"/>
            <a:ext cx="2832496" cy="14647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54910" y="4453467"/>
            <a:ext cx="2832496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6CBA-D419-41FA-8B3E-D17E24A5F335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38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B8EF-695A-4D91-86E6-BD3ABF986DC6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0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1DA-1075-4AB6-9AFC-9045E23C9F15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5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01" y="3657600"/>
            <a:ext cx="2054264" cy="6776156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360-0F07-4AD4-AAF8-61579BDE5A02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07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01" y="3657600"/>
            <a:ext cx="2054264" cy="6776156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D3E4-AEF6-4C0D-955F-4975ADE12833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3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00" y="3245556"/>
            <a:ext cx="5756513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96B060-2D6F-430E-A017-FCCC5AF2AC19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8FE72A-A1B5-443C-E9A0-3CA6B77F2E27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alphaModFix amt="5000"/>
          </a:blip>
          <a:srcRect/>
          <a:stretch/>
        </p:blipFill>
        <p:spPr>
          <a:xfrm>
            <a:off x="2336800" y="5642707"/>
            <a:ext cx="2379645" cy="21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8175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3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5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5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5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636B6-A233-459A-95E5-DFBD46F36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002" y="115956"/>
            <a:ext cx="4656758" cy="806395"/>
          </a:xfrm>
        </p:spPr>
        <p:txBody>
          <a:bodyPr>
            <a:normAutofit/>
          </a:bodyPr>
          <a:lstStyle/>
          <a:p>
            <a:pPr algn="ctr"/>
            <a:r>
              <a:rPr lang="en-US" sz="2400" spc="-178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6A0C15-5BB2-41A2-BD46-E18F635D5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6311" y="792938"/>
            <a:ext cx="4656758" cy="583560"/>
          </a:xfrm>
        </p:spPr>
        <p:txBody>
          <a:bodyPr>
            <a:no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Authors, </a:t>
            </a:r>
            <a:r>
              <a:rPr lang="en-US" sz="1600" dirty="0" err="1">
                <a:solidFill>
                  <a:schemeClr val="tx1"/>
                </a:solidFill>
              </a:rPr>
              <a:t>Affilation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CA5E7B2-FD5B-F21C-132C-32E22566DDCC}"/>
              </a:ext>
            </a:extLst>
          </p:cNvPr>
          <p:cNvSpPr txBox="1">
            <a:spLocks/>
          </p:cNvSpPr>
          <p:nvPr/>
        </p:nvSpPr>
        <p:spPr>
          <a:xfrm>
            <a:off x="-550969" y="1599333"/>
            <a:ext cx="4291154" cy="643518"/>
          </a:xfrm>
          <a:prstGeom prst="rect">
            <a:avLst/>
          </a:prstGeom>
        </p:spPr>
        <p:txBody>
          <a:bodyPr vert="horz" lIns="162560" tIns="81282" rIns="162560" bIns="81282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Introducion</a:t>
            </a:r>
            <a:endParaRPr lang="en-US" sz="1600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39FC5F3-AAE6-AC3E-0FE2-D66BD1F0B28D}"/>
              </a:ext>
            </a:extLst>
          </p:cNvPr>
          <p:cNvSpPr txBox="1">
            <a:spLocks/>
          </p:cNvSpPr>
          <p:nvPr/>
        </p:nvSpPr>
        <p:spPr>
          <a:xfrm>
            <a:off x="3138654" y="1597739"/>
            <a:ext cx="4291154" cy="643518"/>
          </a:xfrm>
          <a:prstGeom prst="rect">
            <a:avLst/>
          </a:prstGeom>
        </p:spPr>
        <p:txBody>
          <a:bodyPr vert="horz" lIns="162560" tIns="81282" rIns="162560" bIns="81282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Materials and Methods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DE35867-99FD-3C68-9C0F-58703A258C9E}"/>
              </a:ext>
            </a:extLst>
          </p:cNvPr>
          <p:cNvSpPr txBox="1">
            <a:spLocks/>
          </p:cNvSpPr>
          <p:nvPr/>
        </p:nvSpPr>
        <p:spPr>
          <a:xfrm>
            <a:off x="3018588" y="6170322"/>
            <a:ext cx="4291154" cy="643518"/>
          </a:xfrm>
          <a:prstGeom prst="rect">
            <a:avLst/>
          </a:prstGeom>
        </p:spPr>
        <p:txBody>
          <a:bodyPr vert="horz" lIns="162560" tIns="81282" rIns="162560" bIns="81282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Conclusion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5685942E-F210-8EEB-50EA-29E1E6B0DED4}"/>
              </a:ext>
            </a:extLst>
          </p:cNvPr>
          <p:cNvSpPr txBox="1">
            <a:spLocks/>
          </p:cNvSpPr>
          <p:nvPr/>
        </p:nvSpPr>
        <p:spPr>
          <a:xfrm>
            <a:off x="-535589" y="6240370"/>
            <a:ext cx="4291154" cy="643518"/>
          </a:xfrm>
          <a:prstGeom prst="rect">
            <a:avLst/>
          </a:prstGeom>
        </p:spPr>
        <p:txBody>
          <a:bodyPr vert="horz" lIns="162560" tIns="81282" rIns="162560" bIns="81282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Results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6894139C-3DB3-7DD0-ADCC-71DB37D83F96}"/>
              </a:ext>
            </a:extLst>
          </p:cNvPr>
          <p:cNvSpPr txBox="1">
            <a:spLocks/>
          </p:cNvSpPr>
          <p:nvPr/>
        </p:nvSpPr>
        <p:spPr>
          <a:xfrm>
            <a:off x="3586038" y="2312212"/>
            <a:ext cx="3124863" cy="33968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a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51949AC-CA6B-CA4D-4B37-F325C26A4B3A}"/>
              </a:ext>
            </a:extLst>
          </p:cNvPr>
          <p:cNvSpPr txBox="1">
            <a:spLocks/>
          </p:cNvSpPr>
          <p:nvPr/>
        </p:nvSpPr>
        <p:spPr>
          <a:xfrm>
            <a:off x="3601733" y="7044923"/>
            <a:ext cx="3124863" cy="33968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a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E0356A0-59BD-BF31-77D5-5DB1B257D811}"/>
              </a:ext>
            </a:extLst>
          </p:cNvPr>
          <p:cNvSpPr txBox="1">
            <a:spLocks/>
          </p:cNvSpPr>
          <p:nvPr/>
        </p:nvSpPr>
        <p:spPr>
          <a:xfrm>
            <a:off x="310101" y="7044923"/>
            <a:ext cx="3124863" cy="33968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a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9900DE1-EB30-CADE-DF53-A35EBA800CFD}"/>
              </a:ext>
            </a:extLst>
          </p:cNvPr>
          <p:cNvSpPr txBox="1">
            <a:spLocks/>
          </p:cNvSpPr>
          <p:nvPr/>
        </p:nvSpPr>
        <p:spPr>
          <a:xfrm>
            <a:off x="288461" y="2312212"/>
            <a:ext cx="3124863" cy="33968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2962ED-F25E-6CDB-38B8-F744E11477D4}"/>
              </a:ext>
            </a:extLst>
          </p:cNvPr>
          <p:cNvSpPr/>
          <p:nvPr/>
        </p:nvSpPr>
        <p:spPr>
          <a:xfrm>
            <a:off x="139862" y="58599"/>
            <a:ext cx="763278" cy="8743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 photo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FDE9B1-258E-6D37-9F42-49FC742D1514}"/>
              </a:ext>
            </a:extLst>
          </p:cNvPr>
          <p:cNvSpPr/>
          <p:nvPr/>
        </p:nvSpPr>
        <p:spPr>
          <a:xfrm>
            <a:off x="0" y="1023270"/>
            <a:ext cx="1043003" cy="2076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code</a:t>
            </a:r>
          </a:p>
        </p:txBody>
      </p:sp>
      <p:pic>
        <p:nvPicPr>
          <p:cNvPr id="26" name="Picture 25" descr="C:\Users\Arezo\Downloads\Capture.JPG">
            <a:extLst>
              <a:ext uri="{FF2B5EF4-FFF2-40B4-BE49-F238E27FC236}">
                <a16:creationId xmlns:a16="http://schemas.microsoft.com/office/drawing/2014/main" id="{713C4E1E-6B13-D042-8D29-754768FC2E6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980" y="71377"/>
            <a:ext cx="861060" cy="642986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AC77869-DC34-7204-9383-8A92ECD2771C}"/>
              </a:ext>
            </a:extLst>
          </p:cNvPr>
          <p:cNvSpPr txBox="1">
            <a:spLocks/>
          </p:cNvSpPr>
          <p:nvPr/>
        </p:nvSpPr>
        <p:spPr>
          <a:xfrm>
            <a:off x="1321915" y="10167841"/>
            <a:ext cx="4291154" cy="643518"/>
          </a:xfrm>
          <a:prstGeom prst="rect">
            <a:avLst/>
          </a:prstGeom>
        </p:spPr>
        <p:txBody>
          <a:bodyPr vert="horz" lIns="162560" tIns="81282" rIns="162560" bIns="81282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References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5B2F409A-0264-2830-9C40-475750A3E055}"/>
              </a:ext>
            </a:extLst>
          </p:cNvPr>
          <p:cNvSpPr txBox="1">
            <a:spLocks/>
          </p:cNvSpPr>
          <p:nvPr/>
        </p:nvSpPr>
        <p:spPr>
          <a:xfrm>
            <a:off x="601980" y="10672831"/>
            <a:ext cx="5732317" cy="14032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54975067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76CE1C2-24FF-4125-B61C-AD39973FCD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083022-B7D0-4DE3-9976-6A91422D9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F23494-F630-4E01-81EA-AA2F2975971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138</TotalTime>
  <Words>20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Times New Roman</vt:lpstr>
      <vt:lpstr>Depth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Morid Gouran</dc:creator>
  <cp:lastModifiedBy>Morid Gouran</cp:lastModifiedBy>
  <cp:revision>22</cp:revision>
  <dcterms:created xsi:type="dcterms:W3CDTF">2024-01-01T06:27:19Z</dcterms:created>
  <dcterms:modified xsi:type="dcterms:W3CDTF">2025-10-28T08:36:03Z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